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895" y="4587860"/>
            <a:ext cx="16270581" cy="2760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138444"/>
            <a:ext cx="8525704" cy="5220953"/>
            <a:chOff x="825909" y="3138444"/>
            <a:chExt cx="8525704" cy="5220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138444"/>
              <a:ext cx="8525704" cy="5220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8761" y="3363577"/>
            <a:ext cx="4054096" cy="423438"/>
            <a:chOff x="5088761" y="3363577"/>
            <a:chExt cx="4054096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8761" y="3363577"/>
              <a:ext cx="4054096" cy="4234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899" y="1113102"/>
            <a:ext cx="6198962" cy="1731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9223" y="3542857"/>
            <a:ext cx="7674705" cy="4723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466667"/>
            <a:ext cx="9046533" cy="4890942"/>
            <a:chOff x="711623" y="3466667"/>
            <a:chExt cx="9046533" cy="4890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466667"/>
              <a:ext cx="9046533" cy="4890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6186267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6366" y="4712138"/>
            <a:ext cx="7670448" cy="26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466667"/>
            <a:ext cx="9046533" cy="4890942"/>
            <a:chOff x="711623" y="3466667"/>
            <a:chExt cx="9046533" cy="4890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466667"/>
              <a:ext cx="9046533" cy="4890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413" y="6331185"/>
            <a:ext cx="8343016" cy="423438"/>
            <a:chOff x="1028413" y="6331185"/>
            <a:chExt cx="8343016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413" y="6331185"/>
              <a:ext cx="8343016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239" y="7340709"/>
            <a:ext cx="5276813" cy="423438"/>
            <a:chOff x="1006239" y="7340709"/>
            <a:chExt cx="5276813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239" y="7340709"/>
              <a:ext cx="5276813" cy="4234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899" y="1049607"/>
            <a:ext cx="6186267" cy="173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6366" y="4712138"/>
            <a:ext cx="7670448" cy="26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965683"/>
            <a:ext cx="8061426" cy="5492910"/>
            <a:chOff x="825909" y="2965683"/>
            <a:chExt cx="8061426" cy="54929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965683"/>
              <a:ext cx="8061426" cy="54929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604829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74091" y="4512138"/>
            <a:ext cx="8278067" cy="26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466667"/>
            <a:ext cx="9046533" cy="4890942"/>
            <a:chOff x="711623" y="3466667"/>
            <a:chExt cx="9046533" cy="4890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466667"/>
              <a:ext cx="9046533" cy="4890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413" y="6331185"/>
            <a:ext cx="8343016" cy="423438"/>
            <a:chOff x="1028413" y="6331185"/>
            <a:chExt cx="8343016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413" y="6331185"/>
              <a:ext cx="8343016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239" y="7340709"/>
            <a:ext cx="5276813" cy="423438"/>
            <a:chOff x="1006239" y="7340709"/>
            <a:chExt cx="5276813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239" y="7340709"/>
              <a:ext cx="5276813" cy="4234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2387" y="3060085"/>
            <a:ext cx="8086011" cy="59897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899" y="1049607"/>
            <a:ext cx="8604829" cy="17318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59811" y="2423223"/>
            <a:ext cx="9774102" cy="72402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604829" cy="1731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0966" y="4337677"/>
            <a:ext cx="7852829" cy="35664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078739"/>
            <a:ext cx="7157141" cy="5141045"/>
            <a:chOff x="825909" y="3078739"/>
            <a:chExt cx="7157141" cy="5141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078739"/>
              <a:ext cx="7157141" cy="51410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604829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0259" y="4997768"/>
            <a:ext cx="7046362" cy="17580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466667"/>
            <a:ext cx="9046533" cy="4890942"/>
            <a:chOff x="711623" y="3466667"/>
            <a:chExt cx="9046533" cy="4890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466667"/>
              <a:ext cx="9046533" cy="4890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27093" y="4738168"/>
            <a:ext cx="7532752" cy="23510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71601"/>
            <a:ext cx="9946681" cy="4812391"/>
            <a:chOff x="825909" y="3371601"/>
            <a:chExt cx="9946681" cy="4812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371601"/>
              <a:ext cx="9946681" cy="48123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41923" y="5178330"/>
            <a:ext cx="6237029" cy="1565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466667"/>
            <a:ext cx="9046533" cy="4890942"/>
            <a:chOff x="711623" y="3466667"/>
            <a:chExt cx="9046533" cy="48909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466667"/>
              <a:ext cx="9046533" cy="48909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0970" y="4372597"/>
            <a:ext cx="6460695" cy="3177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196" y="3923337"/>
            <a:ext cx="6632781" cy="4822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148" y="967125"/>
            <a:ext cx="2003238" cy="18809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335" y="2746659"/>
            <a:ext cx="8732323" cy="5702983"/>
            <a:chOff x="1365335" y="2746659"/>
            <a:chExt cx="8732323" cy="57029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335" y="2746659"/>
              <a:ext cx="8732323" cy="57029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7336" y="5398684"/>
            <a:ext cx="7486038" cy="15651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493" y="2614427"/>
            <a:ext cx="8292745" cy="6282834"/>
            <a:chOff x="1002493" y="2614427"/>
            <a:chExt cx="8292745" cy="62828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493" y="2614427"/>
              <a:ext cx="8292745" cy="62828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0699" y="3949740"/>
            <a:ext cx="7961848" cy="38685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065338"/>
            <a:ext cx="8591201" cy="5381013"/>
            <a:chOff x="825909" y="3065338"/>
            <a:chExt cx="8591201" cy="53810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065338"/>
              <a:ext cx="8591201" cy="53810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049607"/>
            <a:ext cx="8547686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1651" y="4351083"/>
            <a:ext cx="7983895" cy="31739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781172"/>
            <a:ext cx="9257143" cy="5827913"/>
            <a:chOff x="825909" y="2781172"/>
            <a:chExt cx="9257143" cy="5827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781172"/>
              <a:ext cx="9257143" cy="5827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01" y="6152271"/>
            <a:ext cx="5612265" cy="423438"/>
            <a:chOff x="1054401" y="6152271"/>
            <a:chExt cx="5612265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01" y="6152271"/>
              <a:ext cx="5612265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401" y="7480471"/>
            <a:ext cx="8088456" cy="423438"/>
            <a:chOff x="1054401" y="7480471"/>
            <a:chExt cx="8088456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401" y="7480471"/>
              <a:ext cx="8088456" cy="4234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917" y="6670947"/>
            <a:ext cx="4323849" cy="423438"/>
            <a:chOff x="1044917" y="6670947"/>
            <a:chExt cx="4323849" cy="423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17" y="6670947"/>
              <a:ext cx="4323849" cy="4234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09200" y="5378258"/>
            <a:ext cx="5662029" cy="15656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781172"/>
            <a:ext cx="9257143" cy="5827913"/>
            <a:chOff x="825909" y="2781172"/>
            <a:chExt cx="9257143" cy="5827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781172"/>
              <a:ext cx="9257143" cy="5827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01" y="6152271"/>
            <a:ext cx="5612265" cy="423438"/>
            <a:chOff x="1054401" y="6152271"/>
            <a:chExt cx="5612265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01" y="6152271"/>
              <a:ext cx="5612265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401" y="7480471"/>
            <a:ext cx="8088456" cy="423438"/>
            <a:chOff x="1054401" y="7480471"/>
            <a:chExt cx="8088456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401" y="7480471"/>
              <a:ext cx="8088456" cy="4234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917" y="6670947"/>
            <a:ext cx="4323849" cy="423438"/>
            <a:chOff x="1044917" y="6670947"/>
            <a:chExt cx="4323849" cy="423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17" y="6670947"/>
              <a:ext cx="4323849" cy="423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57143" y="4535882"/>
            <a:ext cx="6404762" cy="4270130"/>
            <a:chOff x="10357143" y="4535882"/>
            <a:chExt cx="6404762" cy="4270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7143" y="4535882"/>
              <a:ext cx="6404762" cy="42701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3810" y="3152381"/>
            <a:ext cx="6540038" cy="15714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781172"/>
            <a:ext cx="9257143" cy="5827913"/>
            <a:chOff x="825909" y="2781172"/>
            <a:chExt cx="9257143" cy="5827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781172"/>
              <a:ext cx="9257143" cy="5827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01" y="6152271"/>
            <a:ext cx="5612265" cy="423438"/>
            <a:chOff x="1054401" y="6152271"/>
            <a:chExt cx="5612265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01" y="6152271"/>
              <a:ext cx="5612265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401" y="7480471"/>
            <a:ext cx="8088456" cy="423438"/>
            <a:chOff x="1054401" y="7480471"/>
            <a:chExt cx="8088456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401" y="7480471"/>
              <a:ext cx="8088456" cy="4234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917" y="6670947"/>
            <a:ext cx="4323849" cy="423438"/>
            <a:chOff x="1044917" y="6670947"/>
            <a:chExt cx="4323849" cy="423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17" y="6670947"/>
              <a:ext cx="4323849" cy="4234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85714" y="3961795"/>
            <a:ext cx="7067733" cy="1571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04771" y="6911399"/>
            <a:ext cx="7026819" cy="17646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2781172"/>
            <a:ext cx="9257143" cy="5827913"/>
            <a:chOff x="825909" y="2781172"/>
            <a:chExt cx="9257143" cy="5827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2781172"/>
              <a:ext cx="9257143" cy="58279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401" y="6152271"/>
            <a:ext cx="5612265" cy="423438"/>
            <a:chOff x="1054401" y="6152271"/>
            <a:chExt cx="5612265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01" y="6152271"/>
              <a:ext cx="5612265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401" y="7480471"/>
            <a:ext cx="8088456" cy="423438"/>
            <a:chOff x="1054401" y="7480471"/>
            <a:chExt cx="8088456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401" y="7480471"/>
              <a:ext cx="8088456" cy="4234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4917" y="6670947"/>
            <a:ext cx="4323849" cy="423438"/>
            <a:chOff x="1044917" y="6670947"/>
            <a:chExt cx="4323849" cy="423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17" y="6670947"/>
              <a:ext cx="4323849" cy="4234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7901" y="3409524"/>
            <a:ext cx="7167495" cy="2104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7901" y="6497323"/>
            <a:ext cx="7150800" cy="15714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9514" y="5441362"/>
            <a:ext cx="6212943" cy="1211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973349"/>
            <a:ext cx="13658427" cy="5958489"/>
            <a:chOff x="825909" y="3973349"/>
            <a:chExt cx="13658427" cy="59584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973349"/>
              <a:ext cx="13658427" cy="59584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804" y="2421614"/>
            <a:ext cx="6935505" cy="1717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1430" y="3827064"/>
            <a:ext cx="7967141" cy="5021412"/>
            <a:chOff x="9261430" y="3827064"/>
            <a:chExt cx="7967141" cy="5021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1430" y="3827064"/>
              <a:ext cx="7967141" cy="5021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7814" y="3977425"/>
            <a:ext cx="8161457" cy="4720691"/>
            <a:chOff x="787814" y="3977425"/>
            <a:chExt cx="8161457" cy="47206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814" y="3977425"/>
              <a:ext cx="8161457" cy="47206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957" y="2380952"/>
            <a:ext cx="14087590" cy="1038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0543" y="4686117"/>
            <a:ext cx="6852314" cy="1042254"/>
            <a:chOff x="2290543" y="4686117"/>
            <a:chExt cx="6852314" cy="1042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0543" y="4686117"/>
              <a:ext cx="6852314" cy="1042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468813"/>
            <a:ext cx="5558450" cy="1336016"/>
            <a:chOff x="9142857" y="6468813"/>
            <a:chExt cx="5558450" cy="1336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468813"/>
              <a:ext cx="5558450" cy="13360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328" y="1005217"/>
            <a:ext cx="6559676" cy="18904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486" y="2576744"/>
            <a:ext cx="11891400" cy="1576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623" y="3619048"/>
            <a:ext cx="13533038" cy="4723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7816" y="2535374"/>
            <a:ext cx="11456169" cy="6371411"/>
            <a:chOff x="2777816" y="2535374"/>
            <a:chExt cx="11456169" cy="63714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7816" y="2535374"/>
              <a:ext cx="11456169" cy="63714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4000000"/>
            <a:ext cx="15306764" cy="3807187"/>
            <a:chOff x="825909" y="4000000"/>
            <a:chExt cx="15306764" cy="3807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4000000"/>
              <a:ext cx="15306764" cy="38071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1429" y="2396329"/>
            <a:ext cx="8867387" cy="6585339"/>
            <a:chOff x="4371429" y="2396329"/>
            <a:chExt cx="8867387" cy="6585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1429" y="2396329"/>
              <a:ext cx="8867387" cy="65853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23" y="1076617"/>
            <a:ext cx="5204724" cy="25365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19011" y="4755648"/>
            <a:ext cx="1612762" cy="19140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682" y="3185199"/>
            <a:ext cx="10154908" cy="5171191"/>
            <a:chOff x="954682" y="3185199"/>
            <a:chExt cx="10154908" cy="5171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82" y="3185199"/>
              <a:ext cx="10154908" cy="5171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328" y="1005217"/>
            <a:ext cx="6559676" cy="18904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0870" y="4676495"/>
            <a:ext cx="6320733" cy="21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4168" y="2755713"/>
            <a:ext cx="11884220" cy="6051810"/>
            <a:chOff x="3104168" y="2755713"/>
            <a:chExt cx="11884220" cy="6051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4168" y="2755713"/>
              <a:ext cx="11884220" cy="6051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0087" y="6152381"/>
            <a:ext cx="1734004" cy="415292"/>
            <a:chOff x="8970087" y="6152381"/>
            <a:chExt cx="1734004" cy="415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087" y="6152381"/>
              <a:ext cx="1734004" cy="415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0282" y="6133333"/>
            <a:ext cx="1734004" cy="415292"/>
            <a:chOff x="11180282" y="6133333"/>
            <a:chExt cx="1734004" cy="415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282" y="6133333"/>
              <a:ext cx="1734004" cy="4152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9038" y="6986720"/>
            <a:ext cx="4343528" cy="346613"/>
            <a:chOff x="3389038" y="6986720"/>
            <a:chExt cx="4343528" cy="346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9038" y="6986720"/>
              <a:ext cx="4343528" cy="346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328" y="1005217"/>
            <a:ext cx="6559676" cy="18904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682" y="3185199"/>
            <a:ext cx="10154908" cy="5171191"/>
            <a:chOff x="954682" y="3185199"/>
            <a:chExt cx="10154908" cy="5171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82" y="3185199"/>
              <a:ext cx="10154908" cy="5171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328" y="1005217"/>
            <a:ext cx="6559676" cy="18904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7711" y="4570794"/>
            <a:ext cx="6343200" cy="26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3719" y="3408223"/>
            <a:ext cx="8251978" cy="4725143"/>
            <a:chOff x="1263719" y="3408223"/>
            <a:chExt cx="8251978" cy="4725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3719" y="3408223"/>
              <a:ext cx="8251978" cy="4725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5423" y="3408223"/>
            <a:ext cx="2496006" cy="423438"/>
            <a:chOff x="5675423" y="3408223"/>
            <a:chExt cx="2496006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5423" y="3408223"/>
              <a:ext cx="2496006" cy="4234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7328" y="1005217"/>
            <a:ext cx="6559676" cy="18904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5889" y="4304128"/>
            <a:ext cx="7971429" cy="3095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677122"/>
            <a:ext cx="9127599" cy="4448358"/>
            <a:chOff x="711623" y="3677122"/>
            <a:chExt cx="9127599" cy="4448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677122"/>
              <a:ext cx="9127599" cy="4448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899" y="1113102"/>
            <a:ext cx="6198962" cy="1731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5889" y="4837461"/>
            <a:ext cx="7866276" cy="21095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623" y="3677122"/>
            <a:ext cx="9127599" cy="4448358"/>
            <a:chOff x="711623" y="3677122"/>
            <a:chExt cx="9127599" cy="4448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623" y="3677122"/>
              <a:ext cx="9127599" cy="4448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2090" y="6034634"/>
            <a:ext cx="2496006" cy="423438"/>
            <a:chOff x="7142090" y="6034634"/>
            <a:chExt cx="2496006" cy="4234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2090" y="6034634"/>
              <a:ext cx="2496006" cy="4234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909" y="6686643"/>
            <a:ext cx="4868562" cy="423438"/>
            <a:chOff x="825909" y="6686643"/>
            <a:chExt cx="4868562" cy="423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6686643"/>
              <a:ext cx="4868562" cy="4234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5604" y="9246143"/>
            <a:ext cx="4400219" cy="826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899" y="1113102"/>
            <a:ext cx="6198962" cy="173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6366" y="4853682"/>
            <a:ext cx="7656324" cy="26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2024-05-08T17:59:47Z</dcterms:created>
  <dcterms:modified xsi:type="dcterms:W3CDTF">2024-05-08T17:59:47Z</dcterms:modified>
</cp:coreProperties>
</file>